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5"/>
    <p:restoredTop sz="93720" autoAdjust="0"/>
  </p:normalViewPr>
  <p:slideViewPr>
    <p:cSldViewPr>
      <p:cViewPr>
        <p:scale>
          <a:sx n="120" d="100"/>
          <a:sy n="120" d="100"/>
        </p:scale>
        <p:origin x="1760" y="-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</a:t>
            </a:r>
            <a:r>
              <a:rPr lang="nn-NO" sz="1050" dirty="0" smtClean="0"/>
              <a:t>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565</Words>
  <Application>Microsoft Macintosh PowerPoint</Application>
  <PresentationFormat>On-screen Show (4:3)</PresentationFormat>
  <Paragraphs>322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143</cp:revision>
  <dcterms:created xsi:type="dcterms:W3CDTF">2016-09-09T07:20:45Z</dcterms:created>
  <dcterms:modified xsi:type="dcterms:W3CDTF">2016-11-03T04:35:32Z</dcterms:modified>
</cp:coreProperties>
</file>